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1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7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2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8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8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8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2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60B28-FEB4-47D8-9E9A-9BA00496E65D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7DBE-A4E6-4239-AD5E-4F5B370E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7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7715" y="1122362"/>
            <a:ext cx="3896285" cy="3368955"/>
          </a:xfrm>
        </p:spPr>
        <p:txBody>
          <a:bodyPr anchor="ctr">
            <a:normAutofit/>
          </a:bodyPr>
          <a:lstStyle/>
          <a:p>
            <a:r>
              <a:rPr lang="fa-IR" sz="6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تنوع زیستی کشاورزی </a:t>
            </a:r>
            <a:endParaRPr lang="en-US" sz="66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" y="1372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5918" y="365126"/>
            <a:ext cx="1828800" cy="5632262"/>
          </a:xfrm>
        </p:spPr>
        <p:txBody>
          <a:bodyPr>
            <a:normAutofit/>
          </a:bodyPr>
          <a:lstStyle/>
          <a:p>
            <a:pPr algn="ctr"/>
            <a:r>
              <a:rPr lang="fa-IR" sz="6600" dirty="0" smtClean="0">
                <a:cs typeface="B Nazanin" panose="00000400000000000000" pitchFamily="2" charset="-78"/>
              </a:rPr>
              <a:t>بانک ژن برنج محلی</a:t>
            </a:r>
            <a:endParaRPr lang="en-US" sz="6600" dirty="0">
              <a:cs typeface="B Nazanin" panose="000004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1703" cy="6770548"/>
          </a:xfrm>
        </p:spPr>
      </p:pic>
    </p:spTree>
    <p:extLst>
      <p:ext uri="{BB962C8B-B14F-4D97-AF65-F5344CB8AC3E}">
        <p14:creationId xmlns:p14="http://schemas.microsoft.com/office/powerpoint/2010/main" val="18256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9475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847163"/>
            <a:ext cx="8511988" cy="476025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800" dirty="0">
                <a:solidFill>
                  <a:schemeClr val="bg1"/>
                </a:solidFill>
                <a:cs typeface="B Nazanin" panose="00000400000000000000" pitchFamily="2" charset="-78"/>
              </a:rPr>
              <a:t>کشاورزی </a:t>
            </a:r>
            <a:r>
              <a:rPr lang="fa-IR" sz="4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پایدار و حفاظت از تنوع ژنتیکی </a:t>
            </a:r>
            <a:endParaRPr lang="fa-IR" sz="20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4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محصولات دستکاری شده ژنتیکی و کشاورزان</a:t>
            </a:r>
            <a:endParaRPr lang="fa-IR" sz="20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4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تولید غذای سالم با استفاده از تنوع ژنتیکی</a:t>
            </a:r>
            <a:endParaRPr lang="fa-IR" sz="20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4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ایمنی زیستی و کشاورزان </a:t>
            </a:r>
            <a:endParaRPr lang="en-US" sz="48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568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2" y="0"/>
            <a:ext cx="6958853" cy="6781016"/>
          </a:xfrm>
        </p:spPr>
      </p:pic>
    </p:spTree>
    <p:extLst>
      <p:ext uri="{BB962C8B-B14F-4D97-AF65-F5344CB8AC3E}">
        <p14:creationId xmlns:p14="http://schemas.microsoft.com/office/powerpoint/2010/main" val="36838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6" b="16814"/>
          <a:stretch/>
        </p:blipFill>
        <p:spPr bwMode="auto">
          <a:xfrm>
            <a:off x="0" y="2155371"/>
            <a:ext cx="9162140" cy="477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9067800" cy="1600200"/>
          </a:xfrm>
        </p:spPr>
        <p:txBody>
          <a:bodyPr anchor="ctr">
            <a:noAutofit/>
          </a:bodyPr>
          <a:lstStyle/>
          <a:p>
            <a:pPr marL="0" indent="0" algn="r" rtl="1">
              <a:buNone/>
            </a:pPr>
            <a:r>
              <a:rPr lang="fa-I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B Nazanin" panose="00000400000000000000" pitchFamily="2" charset="-78"/>
              </a:rPr>
              <a:t>در یک سیستم تولیدی، تولید غذای سالم، اکوسیستم پایدار و معیشت پایدار کشاورزان خرده پا، از طریق استفاده از تنوع زیستی به دست میآید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+mj-lt"/>
              <a:ea typeface="+mj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62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77" y="-122503"/>
            <a:ext cx="9311777" cy="6980503"/>
          </a:xfrm>
        </p:spPr>
      </p:pic>
      <p:sp>
        <p:nvSpPr>
          <p:cNvPr id="5" name="TextBox 4"/>
          <p:cNvSpPr txBox="1"/>
          <p:nvPr/>
        </p:nvSpPr>
        <p:spPr>
          <a:xfrm>
            <a:off x="5365374" y="5755343"/>
            <a:ext cx="350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تنوع زیستی ارزن 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366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335" y="72979"/>
            <a:ext cx="10148669" cy="6763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4129" y="1331256"/>
            <a:ext cx="4477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6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تنوع زیستی گوجه فرنگی </a:t>
            </a:r>
            <a:endParaRPr lang="en-US" sz="66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57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574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1430"/>
            <a:ext cx="4572000" cy="3428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b="12471"/>
          <a:stretch/>
        </p:blipFill>
        <p:spPr>
          <a:xfrm>
            <a:off x="4266187" y="3407569"/>
            <a:ext cx="5013591" cy="34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7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0"/>
            <a:ext cx="9420224" cy="7065168"/>
          </a:xfrm>
        </p:spPr>
      </p:pic>
      <p:sp>
        <p:nvSpPr>
          <p:cNvPr id="5" name="TextBox 4"/>
          <p:cNvSpPr txBox="1"/>
          <p:nvPr/>
        </p:nvSpPr>
        <p:spPr>
          <a:xfrm>
            <a:off x="-295844" y="187788"/>
            <a:ext cx="26221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تنوع زیستی سیب زمینی 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75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/>
          <a:stretch/>
        </p:blipFill>
        <p:spPr>
          <a:xfrm>
            <a:off x="-282385" y="0"/>
            <a:ext cx="9741693" cy="6858000"/>
          </a:xfrm>
        </p:spPr>
      </p:pic>
    </p:spTree>
    <p:extLst>
      <p:ext uri="{BB962C8B-B14F-4D97-AF65-F5344CB8AC3E}">
        <p14:creationId xmlns:p14="http://schemas.microsoft.com/office/powerpoint/2010/main" val="145624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46" y="96185"/>
            <a:ext cx="10142723" cy="6761815"/>
          </a:xfrm>
        </p:spPr>
      </p:pic>
    </p:spTree>
    <p:extLst>
      <p:ext uri="{BB962C8B-B14F-4D97-AF65-F5344CB8AC3E}">
        <p14:creationId xmlns:p14="http://schemas.microsoft.com/office/powerpoint/2010/main" val="4404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4" t="12344" r="2370" b="28685"/>
          <a:stretch/>
        </p:blipFill>
        <p:spPr>
          <a:xfrm>
            <a:off x="0" y="3684493"/>
            <a:ext cx="9144000" cy="326763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b="31569"/>
          <a:stretch/>
        </p:blipFill>
        <p:spPr>
          <a:xfrm>
            <a:off x="0" y="-238964"/>
            <a:ext cx="9144000" cy="385930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484"/>
            <a:ext cx="2487706" cy="325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70</Words>
  <Application>Microsoft Office PowerPoint</Application>
  <PresentationFormat>On-screen Show (4:3)</PresentationFormat>
  <Paragraphs>13</Paragraphs>
  <Slides>13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 Nazanin</vt:lpstr>
      <vt:lpstr>Calibri</vt:lpstr>
      <vt:lpstr>Calibri Light</vt:lpstr>
      <vt:lpstr>Office Theme</vt:lpstr>
      <vt:lpstr>تنوع زیستی کشاورزی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بانک ژن برنج محلی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Maede</dc:creator>
  <cp:lastModifiedBy>Maede</cp:lastModifiedBy>
  <cp:revision>7</cp:revision>
  <dcterms:created xsi:type="dcterms:W3CDTF">2015-12-15T20:50:22Z</dcterms:created>
  <dcterms:modified xsi:type="dcterms:W3CDTF">2015-12-19T10:00:24Z</dcterms:modified>
</cp:coreProperties>
</file>